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s/slide1.xml" ContentType="application/vnd.openxmlformats-officedocument.presentationml.slide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_rels/presentation.xml.rels" ContentType="application/vnd.openxmlformats-package.relationships+xml"/>
  <Override PartName="/ppt/media/image1.gif" ContentType="image/gif"/>
  <Override PartName="/ppt/media/image5.png" ContentType="image/png"/>
  <Override PartName="/ppt/media/image2.png" ContentType="image/png"/>
  <Override PartName="/ppt/media/image3.gif" ContentType="image/gif"/>
  <Override PartName="/ppt/media/image4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</p:sldMasterIdLst>
  <p:sldIdLst>
    <p:sldId id="256" r:id="rId5"/>
    <p:sldId id="257" r:id="rId6"/>
    <p:sldId id="258" r:id="rId7"/>
    <p:sldId id="259" r:id="rId8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presProps" Target="presProps.xml"/>
</Relationships>
</file>

<file path=ppt/media/image1.gif>
</file>

<file path=ppt/media/image2.png>
</file>

<file path=ppt/media/image3.gif>
</file>

<file path=ppt/media/image4.png>
</file>

<file path=ppt/media/image5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C96B817-158F-4770-BE35-71EA7B959F22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AB0B331-A631-4F9D-8DB6-11FD5A1A4A3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lnSpc>
                <a:spcPct val="90000"/>
              </a:lnSpc>
              <a:spcBef>
                <a:spcPts val="1417"/>
              </a:spcBef>
              <a:buNone/>
            </a:pPr>
            <a:endParaRPr b="0" lang="pt-BR" sz="2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5BC8BA06-FF62-4099-9565-CB263F9BFE33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0E9CB504-3098-4417-BF96-10ACD0BAB7F5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34E05134-B4F7-4F2C-BFEE-397289404E89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0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2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chemeClr val="dk1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280" cy="3287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1" marL="864000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Second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2" marL="1296000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3" marL="1728000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4" marL="2160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Fifth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5" marL="2592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Sixth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  <a:p>
            <a:pPr lvl="6" marL="3024000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</a:rPr>
              <a:t>Seventh Outline Level</a:t>
            </a:r>
            <a:endParaRPr b="0" lang="pt-BR" sz="1800" spc="-1" strike="noStrike">
              <a:solidFill>
                <a:schemeClr val="dk1"/>
              </a:solidFill>
              <a:latin typeface="Arial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464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7ED87E52-1B11-46AB-B1D4-1D50972BD9F7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5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7920" cy="390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gif"/><Relationship Id="rId2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CaixaDeTexto 3"/>
          <p:cNvSpPr/>
          <p:nvPr/>
        </p:nvSpPr>
        <p:spPr>
          <a:xfrm>
            <a:off x="0" y="2211480"/>
            <a:ext cx="10080360" cy="255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Monte para mim uma armadilha presa a vitima que ao termino de um temporizador será ativada.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Para que ela se liberte, precisa acertar uma combinação em 3 Botões , mas caso erre a numeração desejada de clicks haja o reinicio total de todos contadores para o estado 0.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Apenas com todos os botões pressionados nas quantidades e ordem certas, todas memórias de ativação serão ligados e então o motor de desativação da armadilha de urso no alvo será ligado.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Caso o temporizador chegue no tempo limite, já sabemos o que irá acontecer HaHAhAHA.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Se não concluir a tarefa e entregar no prazo limite o alvo será você!!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CaixaDeTexto 4"/>
          <p:cNvSpPr/>
          <p:nvPr/>
        </p:nvSpPr>
        <p:spPr>
          <a:xfrm>
            <a:off x="4231800" y="813240"/>
            <a:ext cx="4952880" cy="5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200" spc="-1" strike="noStrike">
                <a:solidFill>
                  <a:schemeClr val="dk1"/>
                </a:solidFill>
                <a:latin typeface="Arial"/>
                <a:ea typeface="DejaVu Sans"/>
              </a:rPr>
              <a:t>Olá! Você foi Selecionado.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0" name="Imagem 6" descr="Televisão ligada com desenho&#10;&#10;O conteúdo gerado por IA pode estar incorreto."/>
          <p:cNvPicPr/>
          <p:nvPr/>
        </p:nvPicPr>
        <p:blipFill>
          <a:blip r:embed="rId1"/>
          <a:stretch/>
        </p:blipFill>
        <p:spPr>
          <a:xfrm>
            <a:off x="0" y="0"/>
            <a:ext cx="3961080" cy="221112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Zelio Soft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22" name="Espaço Reservado para Conteúdo 4" descr=""/>
          <p:cNvPicPr/>
          <p:nvPr/>
        </p:nvPicPr>
        <p:blipFill>
          <a:blip r:embed="rId1"/>
          <a:stretch/>
        </p:blipFill>
        <p:spPr>
          <a:xfrm>
            <a:off x="360720" y="2192760"/>
            <a:ext cx="8942040" cy="3063240"/>
          </a:xfrm>
          <a:prstGeom prst="rect">
            <a:avLst/>
          </a:prstGeom>
          <a:ln w="0">
            <a:noFill/>
          </a:ln>
        </p:spPr>
      </p:pic>
      <p:sp>
        <p:nvSpPr>
          <p:cNvPr id="23" name="CaixaDeTexto 5"/>
          <p:cNvSpPr/>
          <p:nvPr/>
        </p:nvSpPr>
        <p:spPr>
          <a:xfrm>
            <a:off x="360720" y="1221120"/>
            <a:ext cx="922356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Contatores funcionam como botões, precisam ser pressionados para ativar os contadores, assim que o numero do contador for igual ao esperado, ativação da memoria.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4" name="Imagem 6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560" cy="1172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128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No-no Protocol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26" name="Espaço Reservado para Conteúdo 4" descr=""/>
          <p:cNvPicPr/>
          <p:nvPr/>
        </p:nvPicPr>
        <p:blipFill>
          <a:blip r:embed="rId1"/>
          <a:stretch/>
        </p:blipFill>
        <p:spPr>
          <a:xfrm>
            <a:off x="512280" y="3390120"/>
            <a:ext cx="9072360" cy="1352520"/>
          </a:xfrm>
          <a:prstGeom prst="rect">
            <a:avLst/>
          </a:prstGeom>
          <a:ln w="0">
            <a:noFill/>
          </a:ln>
        </p:spPr>
      </p:pic>
      <p:sp>
        <p:nvSpPr>
          <p:cNvPr id="27" name="CaixaDeTexto 5"/>
          <p:cNvSpPr/>
          <p:nvPr/>
        </p:nvSpPr>
        <p:spPr>
          <a:xfrm>
            <a:off x="513000" y="1659600"/>
            <a:ext cx="907128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Caso o Alvo erre a quantidade de clicks em qualquer botão, haverá uma reinicialização de todos contadores, para garantir isso temos balanças (V1, V2, V3) que comparam se o numero do contador for maior que o numero alvo.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28" name="Imagem 7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560" cy="1172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7858800" cy="946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defTabSz="914400">
              <a:lnSpc>
                <a:spcPct val="90000"/>
              </a:lnSpc>
              <a:buNone/>
            </a:pPr>
            <a:r>
              <a:rPr b="0" lang="pt-BR" sz="4400" spc="-1" strike="noStrike">
                <a:solidFill>
                  <a:schemeClr val="dk1"/>
                </a:solidFill>
                <a:latin typeface="Arial"/>
                <a:ea typeface="DejaVu Sans"/>
              </a:rPr>
              <a:t>Timer &amp; Trap Activation</a:t>
            </a:r>
            <a:endParaRPr b="0" lang="pt-BR" sz="4400" spc="-1" strike="noStrike">
              <a:solidFill>
                <a:schemeClr val="dk1"/>
              </a:solidFill>
              <a:latin typeface="Arial"/>
            </a:endParaRPr>
          </a:p>
        </p:txBody>
      </p:sp>
      <p:pic>
        <p:nvPicPr>
          <p:cNvPr id="30" name="Espaço Reservado para Conteúdo 4" descr=""/>
          <p:cNvPicPr/>
          <p:nvPr/>
        </p:nvPicPr>
        <p:blipFill>
          <a:blip r:embed="rId1"/>
          <a:stretch/>
        </p:blipFill>
        <p:spPr>
          <a:xfrm>
            <a:off x="502920" y="3169080"/>
            <a:ext cx="9072360" cy="1352520"/>
          </a:xfrm>
          <a:prstGeom prst="rect">
            <a:avLst/>
          </a:prstGeom>
          <a:ln w="0">
            <a:noFill/>
          </a:ln>
        </p:spPr>
      </p:pic>
      <p:sp>
        <p:nvSpPr>
          <p:cNvPr id="31" name="CaixaDeTexto 5"/>
          <p:cNvSpPr/>
          <p:nvPr/>
        </p:nvSpPr>
        <p:spPr>
          <a:xfrm>
            <a:off x="504000" y="1456560"/>
            <a:ext cx="907128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chemeClr val="dk1"/>
                </a:solidFill>
                <a:latin typeface="Arial"/>
                <a:ea typeface="DejaVu Sans"/>
              </a:rPr>
              <a:t>Temporizador (TT1) é ativado ao inicio, em função T, se no determinado tempo que foi definido o alvo não se libertou , a armadilha será ativada (Q2), e caso todas as mémorias sejam ativadas da forma correta dentro do tempo limite, a armadilha será desativada(Q1) impossibilitando também a ativação desta.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32" name="Imagem 6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560" cy="11721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424</TotalTime>
  <Application>LibreOffice/24.2.7.2$Linux_X86_64 LibreOffice_project/420$Build-2</Application>
  <AppVersion>15.0000</AppVersion>
  <Words>274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2025-10-17T10:35:32Z</dcterms:created>
  <dc:creator>miguel oliveira</dc:creator>
  <dc:description/>
  <dc:language>pt-BR</dc:language>
  <cp:lastModifiedBy/>
  <dcterms:modified xsi:type="dcterms:W3CDTF">2025-11-03T16:26:51Z</dcterms:modified>
  <cp:revision>25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Personalizar</vt:lpwstr>
  </property>
  <property fmtid="{D5CDD505-2E9C-101B-9397-08002B2CF9AE}" pid="3" name="Slides">
    <vt:i4>5</vt:i4>
  </property>
</Properties>
</file>